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hKIDvtlA8Dm+n/+WPTZjze6Nrd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51e941a52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251e941a52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51e27c679b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51e27c679b_1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251e27c679b_1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1e27c679b_1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251e27c679b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51e27c679b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51e27c679b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51e27c679b_1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251e27c679b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51e27c679b_1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251e27c679b_1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51e27c679b_1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251e27c679b_1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37" name="Shape 37"/>
        <p:cNvGrpSpPr/>
        <p:nvPr/>
      </p:nvGrpSpPr>
      <p:grpSpPr>
        <a:xfrm>
          <a:off x="0" y="0"/>
          <a:ext cx="0" cy="0"/>
          <a:chOff x="0" y="0"/>
          <a:chExt cx="0" cy="0"/>
        </a:xfrm>
      </p:grpSpPr>
      <p:pic>
        <p:nvPicPr>
          <p:cNvPr descr="Afbeelding met wit&#10;&#10;Automatisch gegenereerde beschrijving" id="38" name="Google Shape;38;p7"/>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39" name="Google Shape;39;p7"/>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 name="Google Shape;40;p7"/>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7"/>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 name="Google Shape;42;p7"/>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7"/>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 name="Google Shape;44;p7"/>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 name="Google Shape;45;p7"/>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 name="Google Shape;46;p7"/>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 name="Google Shape;47;p7"/>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 name="Google Shape;48;p7"/>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7"/>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 name="Google Shape;50;p7"/>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 name="Google Shape;51;p7"/>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Cirkel met pijl naar links silhouet" id="52" name="Google Shape;52;p7"/>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53" name="Google Shape;53;p7"/>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750"/>
                                        <p:tgtEl>
                                          <p:spTgt spid="39"/>
                                        </p:tgtEl>
                                      </p:cBhvr>
                                    </p:animEffect>
                                  </p:childTnLst>
                                </p:cTn>
                              </p:par>
                              <p:par>
                                <p:cTn fill="hold" nodeType="withEffect" presetClass="entr" presetID="10" presetSubtype="0">
                                  <p:stCondLst>
                                    <p:cond delay="100"/>
                                  </p:stCondLst>
                                  <p:childTnLst>
                                    <p:set>
                                      <p:cBhvr>
                                        <p:cTn dur="1" fill="hold">
                                          <p:stCondLst>
                                            <p:cond delay="0"/>
                                          </p:stCondLst>
                                        </p:cTn>
                                        <p:tgtEl>
                                          <p:spTgt spid="40"/>
                                        </p:tgtEl>
                                        <p:attrNameLst>
                                          <p:attrName>style.visibility</p:attrName>
                                        </p:attrNameLst>
                                      </p:cBhvr>
                                      <p:to>
                                        <p:strVal val="visible"/>
                                      </p:to>
                                    </p:set>
                                    <p:animEffect filter="fade" transition="in">
                                      <p:cBhvr>
                                        <p:cTn dur="750"/>
                                        <p:tgtEl>
                                          <p:spTgt spid="40"/>
                                        </p:tgtEl>
                                      </p:cBhvr>
                                    </p:animEffect>
                                  </p:childTnLst>
                                </p:cTn>
                              </p:par>
                              <p:par>
                                <p:cTn fill="hold" nodeType="withEffect" presetClass="entr" presetID="10" presetSubtype="0">
                                  <p:stCondLst>
                                    <p:cond delay="200"/>
                                  </p:stCondLst>
                                  <p:childTnLst>
                                    <p:set>
                                      <p:cBhvr>
                                        <p:cTn dur="1" fill="hold">
                                          <p:stCondLst>
                                            <p:cond delay="0"/>
                                          </p:stCondLst>
                                        </p:cTn>
                                        <p:tgtEl>
                                          <p:spTgt spid="41"/>
                                        </p:tgtEl>
                                        <p:attrNameLst>
                                          <p:attrName>style.visibility</p:attrName>
                                        </p:attrNameLst>
                                      </p:cBhvr>
                                      <p:to>
                                        <p:strVal val="visible"/>
                                      </p:to>
                                    </p:set>
                                    <p:animEffect filter="fade" transition="in">
                                      <p:cBhvr>
                                        <p:cTn dur="750"/>
                                        <p:tgtEl>
                                          <p:spTgt spid="41"/>
                                        </p:tgtEl>
                                      </p:cBhvr>
                                    </p:animEffect>
                                  </p:childTnLst>
                                </p:cTn>
                              </p:par>
                              <p:par>
                                <p:cTn fill="hold" nodeType="withEffect" presetClass="entr" presetID="10" presetSubtype="0">
                                  <p:stCondLst>
                                    <p:cond delay="300"/>
                                  </p:stCondLst>
                                  <p:childTnLst>
                                    <p:set>
                                      <p:cBhvr>
                                        <p:cTn dur="1" fill="hold">
                                          <p:stCondLst>
                                            <p:cond delay="0"/>
                                          </p:stCondLst>
                                        </p:cTn>
                                        <p:tgtEl>
                                          <p:spTgt spid="42"/>
                                        </p:tgtEl>
                                        <p:attrNameLst>
                                          <p:attrName>style.visibility</p:attrName>
                                        </p:attrNameLst>
                                      </p:cBhvr>
                                      <p:to>
                                        <p:strVal val="visible"/>
                                      </p:to>
                                    </p:set>
                                    <p:animEffect filter="fade" transition="in">
                                      <p:cBhvr>
                                        <p:cTn dur="750"/>
                                        <p:tgtEl>
                                          <p:spTgt spid="42"/>
                                        </p:tgtEl>
                                      </p:cBhvr>
                                    </p:animEffect>
                                  </p:childTnLst>
                                </p:cTn>
                              </p:par>
                              <p:par>
                                <p:cTn fill="hold" nodeType="withEffect" presetClass="entr" presetID="10" presetSubtype="0">
                                  <p:stCondLst>
                                    <p:cond delay="400"/>
                                  </p:stCondLst>
                                  <p:childTnLst>
                                    <p:set>
                                      <p:cBhvr>
                                        <p:cTn dur="1" fill="hold">
                                          <p:stCondLst>
                                            <p:cond delay="0"/>
                                          </p:stCondLst>
                                        </p:cTn>
                                        <p:tgtEl>
                                          <p:spTgt spid="43"/>
                                        </p:tgtEl>
                                        <p:attrNameLst>
                                          <p:attrName>style.visibility</p:attrName>
                                        </p:attrNameLst>
                                      </p:cBhvr>
                                      <p:to>
                                        <p:strVal val="visible"/>
                                      </p:to>
                                    </p:set>
                                    <p:animEffect filter="fade" transition="in">
                                      <p:cBhvr>
                                        <p:cTn dur="750"/>
                                        <p:tgtEl>
                                          <p:spTgt spid="43"/>
                                        </p:tgtEl>
                                      </p:cBhvr>
                                    </p:animEffect>
                                  </p:childTnLst>
                                </p:cTn>
                              </p:par>
                              <p:par>
                                <p:cTn fill="hold" nodeType="withEffect" presetClass="entr" presetID="10" presetSubtype="0">
                                  <p:stCondLst>
                                    <p:cond delay="500"/>
                                  </p:stCondLst>
                                  <p:childTnLst>
                                    <p:set>
                                      <p:cBhvr>
                                        <p:cTn dur="1" fill="hold">
                                          <p:stCondLst>
                                            <p:cond delay="0"/>
                                          </p:stCondLst>
                                        </p:cTn>
                                        <p:tgtEl>
                                          <p:spTgt spid="49"/>
                                        </p:tgtEl>
                                        <p:attrNameLst>
                                          <p:attrName>style.visibility</p:attrName>
                                        </p:attrNameLst>
                                      </p:cBhvr>
                                      <p:to>
                                        <p:strVal val="visible"/>
                                      </p:to>
                                    </p:set>
                                    <p:animEffect filter="fade" transition="in">
                                      <p:cBhvr>
                                        <p:cTn dur="750"/>
                                        <p:tgtEl>
                                          <p:spTgt spid="49"/>
                                        </p:tgtEl>
                                      </p:cBhvr>
                                    </p:animEffect>
                                  </p:childTnLst>
                                </p:cTn>
                              </p:par>
                              <p:par>
                                <p:cTn fill="hold" nodeType="withEffect" presetClass="entr" presetID="10" presetSubtype="0">
                                  <p:stCondLst>
                                    <p:cond delay="600"/>
                                  </p:stCondLst>
                                  <p:childTnLst>
                                    <p:set>
                                      <p:cBhvr>
                                        <p:cTn dur="1" fill="hold">
                                          <p:stCondLst>
                                            <p:cond delay="0"/>
                                          </p:stCondLst>
                                        </p:cTn>
                                        <p:tgtEl>
                                          <p:spTgt spid="44"/>
                                        </p:tgtEl>
                                        <p:attrNameLst>
                                          <p:attrName>style.visibility</p:attrName>
                                        </p:attrNameLst>
                                      </p:cBhvr>
                                      <p:to>
                                        <p:strVal val="visible"/>
                                      </p:to>
                                    </p:set>
                                    <p:animEffect filter="fade" transition="in">
                                      <p:cBhvr>
                                        <p:cTn dur="750"/>
                                        <p:tgtEl>
                                          <p:spTgt spid="44"/>
                                        </p:tgtEl>
                                      </p:cBhvr>
                                    </p:animEffect>
                                  </p:childTnLst>
                                </p:cTn>
                              </p:par>
                              <p:par>
                                <p:cTn fill="hold" nodeType="withEffect" presetClass="entr" presetID="10" presetSubtype="0">
                                  <p:stCondLst>
                                    <p:cond delay="700"/>
                                  </p:stCondLst>
                                  <p:childTnLst>
                                    <p:set>
                                      <p:cBhvr>
                                        <p:cTn dur="1" fill="hold">
                                          <p:stCondLst>
                                            <p:cond delay="0"/>
                                          </p:stCondLst>
                                        </p:cTn>
                                        <p:tgtEl>
                                          <p:spTgt spid="45"/>
                                        </p:tgtEl>
                                        <p:attrNameLst>
                                          <p:attrName>style.visibility</p:attrName>
                                        </p:attrNameLst>
                                      </p:cBhvr>
                                      <p:to>
                                        <p:strVal val="visible"/>
                                      </p:to>
                                    </p:set>
                                    <p:animEffect filter="fade" transition="in">
                                      <p:cBhvr>
                                        <p:cTn dur="750"/>
                                        <p:tgtEl>
                                          <p:spTgt spid="45"/>
                                        </p:tgtEl>
                                      </p:cBhvr>
                                    </p:animEffect>
                                  </p:childTnLst>
                                </p:cTn>
                              </p:par>
                              <p:par>
                                <p:cTn fill="hold" nodeType="withEffect" presetClass="entr" presetID="10" presetSubtype="0">
                                  <p:stCondLst>
                                    <p:cond delay="800"/>
                                  </p:stCondLst>
                                  <p:childTnLst>
                                    <p:set>
                                      <p:cBhvr>
                                        <p:cTn dur="1" fill="hold">
                                          <p:stCondLst>
                                            <p:cond delay="0"/>
                                          </p:stCondLst>
                                        </p:cTn>
                                        <p:tgtEl>
                                          <p:spTgt spid="46"/>
                                        </p:tgtEl>
                                        <p:attrNameLst>
                                          <p:attrName>style.visibility</p:attrName>
                                        </p:attrNameLst>
                                      </p:cBhvr>
                                      <p:to>
                                        <p:strVal val="visible"/>
                                      </p:to>
                                    </p:set>
                                    <p:animEffect filter="fade" transition="in">
                                      <p:cBhvr>
                                        <p:cTn dur="750"/>
                                        <p:tgtEl>
                                          <p:spTgt spid="46"/>
                                        </p:tgtEl>
                                      </p:cBhvr>
                                    </p:animEffect>
                                  </p:childTnLst>
                                </p:cTn>
                              </p:par>
                              <p:par>
                                <p:cTn fill="hold" nodeType="withEffect" presetClass="entr" presetID="10" presetSubtype="0">
                                  <p:stCondLst>
                                    <p:cond delay="900"/>
                                  </p:stCondLst>
                                  <p:childTnLst>
                                    <p:set>
                                      <p:cBhvr>
                                        <p:cTn dur="1" fill="hold">
                                          <p:stCondLst>
                                            <p:cond delay="0"/>
                                          </p:stCondLst>
                                        </p:cTn>
                                        <p:tgtEl>
                                          <p:spTgt spid="47"/>
                                        </p:tgtEl>
                                        <p:attrNameLst>
                                          <p:attrName>style.visibility</p:attrName>
                                        </p:attrNameLst>
                                      </p:cBhvr>
                                      <p:to>
                                        <p:strVal val="visible"/>
                                      </p:to>
                                    </p:set>
                                    <p:animEffect filter="fade" transition="in">
                                      <p:cBhvr>
                                        <p:cTn dur="750"/>
                                        <p:tgtEl>
                                          <p:spTgt spid="47"/>
                                        </p:tgtEl>
                                      </p:cBhvr>
                                    </p:animEffect>
                                  </p:childTnLst>
                                </p:cTn>
                              </p:par>
                              <p:par>
                                <p:cTn fill="hold" nodeType="withEffect" presetClass="entr" presetID="10" presetSubtype="0">
                                  <p:stCondLst>
                                    <p:cond delay="1000"/>
                                  </p:stCondLst>
                                  <p:childTnLst>
                                    <p:set>
                                      <p:cBhvr>
                                        <p:cTn dur="1" fill="hold">
                                          <p:stCondLst>
                                            <p:cond delay="0"/>
                                          </p:stCondLst>
                                        </p:cTn>
                                        <p:tgtEl>
                                          <p:spTgt spid="51"/>
                                        </p:tgtEl>
                                        <p:attrNameLst>
                                          <p:attrName>style.visibility</p:attrName>
                                        </p:attrNameLst>
                                      </p:cBhvr>
                                      <p:to>
                                        <p:strVal val="visible"/>
                                      </p:to>
                                    </p:set>
                                    <p:animEffect filter="fade" transition="in">
                                      <p:cBhvr>
                                        <p:cTn dur="750"/>
                                        <p:tgtEl>
                                          <p:spTgt spid="51"/>
                                        </p:tgtEl>
                                      </p:cBhvr>
                                    </p:animEffect>
                                  </p:childTnLst>
                                </p:cTn>
                              </p:par>
                              <p:par>
                                <p:cTn fill="hold" nodeType="withEffect" presetClass="entr" presetID="10" presetSubtype="0">
                                  <p:stCondLst>
                                    <p:cond delay="1100"/>
                                  </p:stCondLst>
                                  <p:childTnLst>
                                    <p:set>
                                      <p:cBhvr>
                                        <p:cTn dur="1" fill="hold">
                                          <p:stCondLst>
                                            <p:cond delay="0"/>
                                          </p:stCondLst>
                                        </p:cTn>
                                        <p:tgtEl>
                                          <p:spTgt spid="50"/>
                                        </p:tgtEl>
                                        <p:attrNameLst>
                                          <p:attrName>style.visibility</p:attrName>
                                        </p:attrNameLst>
                                      </p:cBhvr>
                                      <p:to>
                                        <p:strVal val="visible"/>
                                      </p:to>
                                    </p:set>
                                    <p:animEffect filter="fade" transition="in">
                                      <p:cBhvr>
                                        <p:cTn dur="750"/>
                                        <p:tgtEl>
                                          <p:spTgt spid="50"/>
                                        </p:tgtEl>
                                      </p:cBhvr>
                                    </p:animEffect>
                                  </p:childTnLst>
                                </p:cTn>
                              </p:par>
                              <p:par>
                                <p:cTn fill="hold" nodeType="withEffect" presetClass="entr" presetID="10" presetSubtype="0">
                                  <p:stCondLst>
                                    <p:cond delay="1200"/>
                                  </p:stCondLst>
                                  <p:childTnLst>
                                    <p:set>
                                      <p:cBhvr>
                                        <p:cTn dur="1" fill="hold">
                                          <p:stCondLst>
                                            <p:cond delay="0"/>
                                          </p:stCondLst>
                                        </p:cTn>
                                        <p:tgtEl>
                                          <p:spTgt spid="48"/>
                                        </p:tgtEl>
                                        <p:attrNameLst>
                                          <p:attrName>style.visibility</p:attrName>
                                        </p:attrNameLst>
                                      </p:cBhvr>
                                      <p:to>
                                        <p:strVal val="visible"/>
                                      </p:to>
                                    </p:set>
                                    <p:animEffect filter="fade" transition="in">
                                      <p:cBhvr>
                                        <p:cTn dur="750"/>
                                        <p:tgtEl>
                                          <p:spTgt spid="48"/>
                                        </p:tgtEl>
                                      </p:cBhvr>
                                    </p:animEffect>
                                  </p:childTnLst>
                                </p:cTn>
                              </p:par>
                              <p:par>
                                <p:cTn fill="hold" nodeType="withEffect" presetClass="entr" presetID="10" presetSubtype="0">
                                  <p:stCondLst>
                                    <p:cond delay="1200"/>
                                  </p:stCondLst>
                                  <p:childTnLst>
                                    <p:set>
                                      <p:cBhvr>
                                        <p:cTn dur="1" fill="hold">
                                          <p:stCondLst>
                                            <p:cond delay="0"/>
                                          </p:stCondLst>
                                        </p:cTn>
                                        <p:tgtEl>
                                          <p:spTgt spid="52"/>
                                        </p:tgtEl>
                                        <p:attrNameLst>
                                          <p:attrName>style.visibility</p:attrName>
                                        </p:attrNameLst>
                                      </p:cBhvr>
                                      <p:to>
                                        <p:strVal val="visible"/>
                                      </p:to>
                                    </p:set>
                                    <p:animEffect filter="fade" transition="in">
                                      <p:cBhvr>
                                        <p:cTn dur="75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54" name="Shape 54"/>
        <p:cNvGrpSpPr/>
        <p:nvPr/>
      </p:nvGrpSpPr>
      <p:grpSpPr>
        <a:xfrm>
          <a:off x="0" y="0"/>
          <a:ext cx="0" cy="0"/>
          <a:chOff x="0" y="0"/>
          <a:chExt cx="0" cy="0"/>
        </a:xfrm>
      </p:grpSpPr>
      <p:sp>
        <p:nvSpPr>
          <p:cNvPr id="55" name="Google Shape;55;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58" name="Google Shape;58;p8"/>
          <p:cNvGrpSpPr/>
          <p:nvPr/>
        </p:nvGrpSpPr>
        <p:grpSpPr>
          <a:xfrm>
            <a:off x="-3786437" y="0"/>
            <a:ext cx="3693386" cy="5359349"/>
            <a:chOff x="-3786437" y="0"/>
            <a:chExt cx="3693386" cy="5359349"/>
          </a:xfrm>
        </p:grpSpPr>
        <p:sp>
          <p:nvSpPr>
            <p:cNvPr id="59" name="Google Shape;59;p8"/>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LIJSTNIVEAU KIEZEN</a:t>
              </a:r>
              <a:endParaRPr/>
            </a:p>
          </p:txBody>
        </p:sp>
        <p:sp>
          <p:nvSpPr>
            <p:cNvPr id="60" name="Google Shape;60;p8"/>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61" name="Google Shape;61;p8"/>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62" name="Google Shape;62;p8"/>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63" name="Google Shape;63;p8"/>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a:p>
          </p:txBody>
        </p:sp>
        <p:sp>
          <p:nvSpPr>
            <p:cNvPr id="64" name="Google Shape;64;p8"/>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a:p>
          </p:txBody>
        </p:sp>
        <p:sp>
          <p:nvSpPr>
            <p:cNvPr id="65" name="Google Shape;65;p8"/>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66" name="Google Shape;66;p8"/>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a:p>
          </p:txBody>
        </p:sp>
        <p:sp>
          <p:nvSpPr>
            <p:cNvPr id="67" name="Google Shape;67;p8"/>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a:p>
          </p:txBody>
        </p:sp>
        <p:sp>
          <p:nvSpPr>
            <p:cNvPr id="68" name="Google Shape;68;p8"/>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a:p>
          </p:txBody>
        </p:sp>
        <p:sp>
          <p:nvSpPr>
            <p:cNvPr id="69" name="Google Shape;69;p8"/>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a:p>
          </p:txBody>
        </p:sp>
        <p:sp>
          <p:nvSpPr>
            <p:cNvPr id="70" name="Google Shape;70;p8"/>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a:p>
          </p:txBody>
        </p:sp>
        <p:sp>
          <p:nvSpPr>
            <p:cNvPr id="71" name="Google Shape;71;p8"/>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a:p>
          </p:txBody>
        </p:sp>
        <p:sp>
          <p:nvSpPr>
            <p:cNvPr id="72" name="Google Shape;72;p8"/>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73" name="Google Shape;73;p8"/>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a:p>
          </p:txBody>
        </p:sp>
        <p:sp>
          <p:nvSpPr>
            <p:cNvPr id="74" name="Google Shape;74;p8"/>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75" name="Google Shape;75;p8"/>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a:p>
          </p:txBody>
        </p:sp>
        <p:sp>
          <p:nvSpPr>
            <p:cNvPr id="76" name="Google Shape;76;p8"/>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a:p>
          </p:txBody>
        </p:sp>
        <p:sp>
          <p:nvSpPr>
            <p:cNvPr id="77" name="Google Shape;77;p8"/>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a:p>
          </p:txBody>
        </p:sp>
        <p:sp>
          <p:nvSpPr>
            <p:cNvPr id="78" name="Google Shape;78;p8"/>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a:p>
          </p:txBody>
        </p:sp>
        <p:sp>
          <p:nvSpPr>
            <p:cNvPr id="79" name="Google Shape;79;p8"/>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grpSp>
          <p:nvGrpSpPr>
            <p:cNvPr id="80" name="Google Shape;80;p8"/>
            <p:cNvGrpSpPr/>
            <p:nvPr/>
          </p:nvGrpSpPr>
          <p:grpSpPr>
            <a:xfrm>
              <a:off x="-376736" y="4400186"/>
              <a:ext cx="283685" cy="283685"/>
              <a:chOff x="-510741" y="5913713"/>
              <a:chExt cx="267555" cy="267555"/>
            </a:xfrm>
          </p:grpSpPr>
          <p:sp>
            <p:nvSpPr>
              <p:cNvPr id="81" name="Google Shape;81;p8"/>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82" name="Google Shape;82;p8"/>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nvGrpSpPr>
            <p:cNvPr id="83" name="Google Shape;83;p8"/>
            <p:cNvGrpSpPr/>
            <p:nvPr/>
          </p:nvGrpSpPr>
          <p:grpSpPr>
            <a:xfrm>
              <a:off x="-3605171" y="458674"/>
              <a:ext cx="3234311" cy="558875"/>
              <a:chOff x="-3605171" y="458674"/>
              <a:chExt cx="3234311" cy="558875"/>
            </a:xfrm>
          </p:grpSpPr>
          <p:sp>
            <p:nvSpPr>
              <p:cNvPr id="84" name="Google Shape;84;p8"/>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spcBef>
                    <a:spcPts val="0"/>
                  </a:spcBef>
                  <a:spcAft>
                    <a:spcPts val="0"/>
                  </a:spcAft>
                  <a:buNone/>
                </a:pPr>
                <a:r>
                  <a:rPr b="1" lang="nl-NL" sz="900">
                    <a:solidFill>
                      <a:srgbClr val="211F26"/>
                    </a:solidFill>
                    <a:latin typeface="Calibri"/>
                    <a:ea typeface="Calibri"/>
                    <a:cs typeface="Calibri"/>
                    <a:sym typeface="Calibri"/>
                  </a:rPr>
                  <a:t>Start</a:t>
                </a:r>
                <a:endParaRPr/>
              </a:p>
            </p:txBody>
          </p:sp>
          <p:sp>
            <p:nvSpPr>
              <p:cNvPr id="85" name="Google Shape;85;p8"/>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nvGrpSpPr>
              <p:cNvPr id="86" name="Google Shape;86;p8"/>
              <p:cNvGrpSpPr/>
              <p:nvPr/>
            </p:nvGrpSpPr>
            <p:grpSpPr>
              <a:xfrm>
                <a:off x="-3386247" y="830871"/>
                <a:ext cx="139423" cy="109566"/>
                <a:chOff x="-2866744" y="827071"/>
                <a:chExt cx="168701" cy="132575"/>
              </a:xfrm>
            </p:grpSpPr>
            <p:grpSp>
              <p:nvGrpSpPr>
                <p:cNvPr id="87" name="Google Shape;87;p8"/>
                <p:cNvGrpSpPr/>
                <p:nvPr/>
              </p:nvGrpSpPr>
              <p:grpSpPr>
                <a:xfrm>
                  <a:off x="-2866744" y="827071"/>
                  <a:ext cx="168701" cy="132575"/>
                  <a:chOff x="-2866744" y="827071"/>
                  <a:chExt cx="168701" cy="132575"/>
                </a:xfrm>
              </p:grpSpPr>
              <p:cxnSp>
                <p:nvCxnSpPr>
                  <p:cNvPr id="88" name="Google Shape;88;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89" name="Google Shape;89;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0" name="Google Shape;90;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1" name="Google Shape;91;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2" name="Google Shape;92;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93" name="Google Shape;93;p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94" name="Google Shape;94;p8"/>
              <p:cNvGrpSpPr/>
              <p:nvPr/>
            </p:nvGrpSpPr>
            <p:grpSpPr>
              <a:xfrm>
                <a:off x="-3605171" y="830871"/>
                <a:ext cx="139423" cy="109566"/>
                <a:chOff x="-2866744" y="518074"/>
                <a:chExt cx="168701" cy="132575"/>
              </a:xfrm>
            </p:grpSpPr>
            <p:grpSp>
              <p:nvGrpSpPr>
                <p:cNvPr id="95" name="Google Shape;95;p8"/>
                <p:cNvGrpSpPr/>
                <p:nvPr/>
              </p:nvGrpSpPr>
              <p:grpSpPr>
                <a:xfrm>
                  <a:off x="-2866744" y="518074"/>
                  <a:ext cx="168701" cy="132575"/>
                  <a:chOff x="-2866744" y="518074"/>
                  <a:chExt cx="168701" cy="132575"/>
                </a:xfrm>
              </p:grpSpPr>
              <p:cxnSp>
                <p:nvCxnSpPr>
                  <p:cNvPr id="96" name="Google Shape;96;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7" name="Google Shape;97;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8" name="Google Shape;98;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9" name="Google Shape;99;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00" name="Google Shape;100;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101" name="Google Shape;101;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cxnSp>
            <p:nvCxnSpPr>
              <p:cNvPr id="102" name="Google Shape;102;p8"/>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103" name="Google Shape;103;p8"/>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104" name="Google Shape;104;p8"/>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a:p>
            </p:txBody>
          </p:sp>
          <p:sp>
            <p:nvSpPr>
              <p:cNvPr id="105" name="Google Shape;105;p8"/>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a:p>
            </p:txBody>
          </p:sp>
          <p:grpSp>
            <p:nvGrpSpPr>
              <p:cNvPr id="106" name="Google Shape;106;p8"/>
              <p:cNvGrpSpPr/>
              <p:nvPr/>
            </p:nvGrpSpPr>
            <p:grpSpPr>
              <a:xfrm>
                <a:off x="-2916763" y="769168"/>
                <a:ext cx="268738" cy="248381"/>
                <a:chOff x="-2916763" y="769168"/>
                <a:chExt cx="268738" cy="248381"/>
              </a:xfrm>
            </p:grpSpPr>
            <p:sp>
              <p:nvSpPr>
                <p:cNvPr id="107" name="Google Shape;107;p8"/>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sz="1050">
                    <a:solidFill>
                      <a:srgbClr val="211F26"/>
                    </a:solidFill>
                    <a:latin typeface="Calibri"/>
                    <a:ea typeface="Calibri"/>
                    <a:cs typeface="Calibri"/>
                    <a:sym typeface="Calibri"/>
                  </a:endParaRPr>
                </a:p>
              </p:txBody>
            </p:sp>
            <p:grpSp>
              <p:nvGrpSpPr>
                <p:cNvPr id="108" name="Google Shape;108;p8"/>
                <p:cNvGrpSpPr/>
                <p:nvPr/>
              </p:nvGrpSpPr>
              <p:grpSpPr>
                <a:xfrm>
                  <a:off x="-2866744" y="827071"/>
                  <a:ext cx="168701" cy="132575"/>
                  <a:chOff x="-2866744" y="827071"/>
                  <a:chExt cx="168701" cy="132575"/>
                </a:xfrm>
              </p:grpSpPr>
              <p:cxnSp>
                <p:nvCxnSpPr>
                  <p:cNvPr id="109" name="Google Shape;109;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0" name="Google Shape;110;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1" name="Google Shape;111;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2" name="Google Shape;112;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3" name="Google Shape;113;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114" name="Google Shape;114;p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115" name="Google Shape;115;p8"/>
              <p:cNvGrpSpPr/>
              <p:nvPr/>
            </p:nvGrpSpPr>
            <p:grpSpPr>
              <a:xfrm>
                <a:off x="-2916763" y="460171"/>
                <a:ext cx="268738" cy="248381"/>
                <a:chOff x="-2916763" y="460171"/>
                <a:chExt cx="268738" cy="248381"/>
              </a:xfrm>
            </p:grpSpPr>
            <p:sp>
              <p:nvSpPr>
                <p:cNvPr id="116" name="Google Shape;116;p8"/>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sz="1050">
                    <a:solidFill>
                      <a:srgbClr val="211F26"/>
                    </a:solidFill>
                    <a:latin typeface="Calibri"/>
                    <a:ea typeface="Calibri"/>
                    <a:cs typeface="Calibri"/>
                    <a:sym typeface="Calibri"/>
                  </a:endParaRPr>
                </a:p>
              </p:txBody>
            </p:sp>
            <p:grpSp>
              <p:nvGrpSpPr>
                <p:cNvPr id="117" name="Google Shape;117;p8"/>
                <p:cNvGrpSpPr/>
                <p:nvPr/>
              </p:nvGrpSpPr>
              <p:grpSpPr>
                <a:xfrm>
                  <a:off x="-2866744" y="518074"/>
                  <a:ext cx="168701" cy="132575"/>
                  <a:chOff x="-2866744" y="518074"/>
                  <a:chExt cx="168701" cy="132575"/>
                </a:xfrm>
              </p:grpSpPr>
              <p:cxnSp>
                <p:nvCxnSpPr>
                  <p:cNvPr id="118" name="Google Shape;118;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9" name="Google Shape;119;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20" name="Google Shape;120;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21" name="Google Shape;121;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22" name="Google Shape;122;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123" name="Google Shape;123;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grpSp>
      <p:sp>
        <p:nvSpPr>
          <p:cNvPr id="124" name="Google Shape;124;p8"/>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lang="nl-NL" sz="1600" cap="none">
                <a:solidFill>
                  <a:schemeClr val="accent1"/>
                </a:solidFill>
                <a:latin typeface="Arial"/>
                <a:ea typeface="Arial"/>
                <a:cs typeface="Arial"/>
                <a:sym typeface="Arial"/>
              </a:rPr>
              <a:t>Titel + tekst</a:t>
            </a:r>
            <a:endParaRPr/>
          </a:p>
        </p:txBody>
      </p:sp>
      <p:sp>
        <p:nvSpPr>
          <p:cNvPr id="125" name="Google Shape;125;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750"/>
                                        <p:tgtEl>
                                          <p:spTgt spid="125"/>
                                        </p:tgtEl>
                                      </p:cBhvr>
                                    </p:animEffect>
                                  </p:childTnLst>
                                </p:cTn>
                              </p:par>
                              <p:par>
                                <p:cTn fill="hold" nodeType="withEffect" presetClass="entr" presetID="10" presetSubtype="0">
                                  <p:stCondLst>
                                    <p:cond delay="250"/>
                                  </p:stCondLst>
                                  <p:childTnLst>
                                    <p:set>
                                      <p:cBhvr>
                                        <p:cTn dur="1" fill="hold">
                                          <p:stCondLst>
                                            <p:cond delay="0"/>
                                          </p:stCondLst>
                                        </p:cTn>
                                        <p:tgtEl>
                                          <p:spTgt spid="57"/>
                                        </p:tgtEl>
                                        <p:attrNameLst>
                                          <p:attrName>style.visibility</p:attrName>
                                        </p:attrNameLst>
                                      </p:cBhvr>
                                      <p:to>
                                        <p:strVal val="visible"/>
                                      </p:to>
                                    </p:set>
                                    <p:animEffect filter="fade" transition="in">
                                      <p:cBhvr>
                                        <p:cTn dur="75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126" name="Shape 126"/>
        <p:cNvGrpSpPr/>
        <p:nvPr/>
      </p:nvGrpSpPr>
      <p:grpSpPr>
        <a:xfrm>
          <a:off x="0" y="0"/>
          <a:ext cx="0" cy="0"/>
          <a:chOff x="0" y="0"/>
          <a:chExt cx="0" cy="0"/>
        </a:xfrm>
      </p:grpSpPr>
      <p:sp>
        <p:nvSpPr>
          <p:cNvPr id="127" name="Google Shape;127;p9"/>
          <p:cNvSpPr/>
          <p:nvPr>
            <p:ph idx="2" type="pic"/>
          </p:nvPr>
        </p:nvSpPr>
        <p:spPr>
          <a:xfrm>
            <a:off x="615950" y="609600"/>
            <a:ext cx="10952162" cy="5627688"/>
          </a:xfrm>
          <a:prstGeom prst="rect">
            <a:avLst/>
          </a:prstGeom>
          <a:solidFill>
            <a:srgbClr val="F2F2F2"/>
          </a:solidFill>
          <a:ln>
            <a:noFill/>
          </a:ln>
        </p:spPr>
      </p:sp>
      <p:sp>
        <p:nvSpPr>
          <p:cNvPr id="128" name="Google Shape;128;p9"/>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29" name="Google Shape;129;p9"/>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9"/>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9"/>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32" name="Google Shape;132;p9"/>
          <p:cNvGrpSpPr/>
          <p:nvPr/>
        </p:nvGrpSpPr>
        <p:grpSpPr>
          <a:xfrm>
            <a:off x="12377595" y="0"/>
            <a:ext cx="3693386" cy="5270646"/>
            <a:chOff x="-3786437" y="0"/>
            <a:chExt cx="3693386" cy="5270646"/>
          </a:xfrm>
        </p:grpSpPr>
        <p:sp>
          <p:nvSpPr>
            <p:cNvPr id="133" name="Google Shape;133;p9"/>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sp>
          <p:nvSpPr>
            <p:cNvPr id="134" name="Google Shape;134;p9"/>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AFBEELDING INVOEGEN/OPMAKEN</a:t>
              </a:r>
              <a:endParaRPr/>
            </a:p>
          </p:txBody>
        </p:sp>
        <p:sp>
          <p:nvSpPr>
            <p:cNvPr id="135" name="Google Shape;135;p9"/>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136" name="Google Shape;136;p9"/>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a:p>
          </p:txBody>
        </p:sp>
        <p:grpSp>
          <p:nvGrpSpPr>
            <p:cNvPr id="137" name="Google Shape;137;p9"/>
            <p:cNvGrpSpPr/>
            <p:nvPr/>
          </p:nvGrpSpPr>
          <p:grpSpPr>
            <a:xfrm>
              <a:off x="-3316179" y="1231351"/>
              <a:ext cx="294789" cy="346676"/>
              <a:chOff x="14466489" y="1001522"/>
              <a:chExt cx="290627" cy="341782"/>
            </a:xfrm>
          </p:grpSpPr>
          <p:sp>
            <p:nvSpPr>
              <p:cNvPr id="138" name="Google Shape;138;p9"/>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39" name="Google Shape;139;p9"/>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140" name="Google Shape;140;p9"/>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141" name="Google Shape;141;p9"/>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cxnSp>
            <p:nvCxnSpPr>
              <p:cNvPr id="142" name="Google Shape;142;p9"/>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3" name="Google Shape;143;p9"/>
              <p:cNvCxnSpPr>
                <a:stCxn id="141"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4" name="Google Shape;144;p9"/>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145" name="Google Shape;145;p9"/>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a:p>
          </p:txBody>
        </p:sp>
        <p:grpSp>
          <p:nvGrpSpPr>
            <p:cNvPr id="146" name="Google Shape;146;p9"/>
            <p:cNvGrpSpPr/>
            <p:nvPr/>
          </p:nvGrpSpPr>
          <p:grpSpPr>
            <a:xfrm>
              <a:off x="-3311319" y="2164285"/>
              <a:ext cx="825500" cy="209550"/>
              <a:chOff x="13504624" y="2482850"/>
              <a:chExt cx="825500" cy="209550"/>
            </a:xfrm>
          </p:grpSpPr>
          <p:sp>
            <p:nvSpPr>
              <p:cNvPr id="147" name="Google Shape;147;p9"/>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Invoegen</a:t>
                </a:r>
                <a:endParaRPr/>
              </a:p>
            </p:txBody>
          </p:sp>
          <p:cxnSp>
            <p:nvCxnSpPr>
              <p:cNvPr id="148" name="Google Shape;148;p9"/>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49" name="Google Shape;149;p9"/>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900">
                  <a:solidFill>
                    <a:srgbClr val="211F26"/>
                  </a:solidFill>
                  <a:latin typeface="Calibri"/>
                  <a:ea typeface="Calibri"/>
                  <a:cs typeface="Calibri"/>
                  <a:sym typeface="Calibri"/>
                </a:endParaRPr>
              </a:p>
            </p:txBody>
          </p:sp>
        </p:grpSp>
        <p:sp>
          <p:nvSpPr>
            <p:cNvPr id="150" name="Google Shape;150;p9"/>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151" name="Google Shape;151;p9"/>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a:p>
          </p:txBody>
        </p:sp>
        <p:grpSp>
          <p:nvGrpSpPr>
            <p:cNvPr id="152" name="Google Shape;152;p9"/>
            <p:cNvGrpSpPr/>
            <p:nvPr/>
          </p:nvGrpSpPr>
          <p:grpSpPr>
            <a:xfrm>
              <a:off x="-3408294" y="3643742"/>
              <a:ext cx="622283" cy="612920"/>
              <a:chOff x="12617641" y="3403239"/>
              <a:chExt cx="752963" cy="741634"/>
            </a:xfrm>
          </p:grpSpPr>
          <p:grpSp>
            <p:nvGrpSpPr>
              <p:cNvPr id="153" name="Google Shape;153;p9"/>
              <p:cNvGrpSpPr/>
              <p:nvPr/>
            </p:nvGrpSpPr>
            <p:grpSpPr>
              <a:xfrm>
                <a:off x="12771530" y="3403239"/>
                <a:ext cx="467176" cy="448491"/>
                <a:chOff x="12782157" y="3403239"/>
                <a:chExt cx="467176" cy="448491"/>
              </a:xfrm>
            </p:grpSpPr>
            <p:grpSp>
              <p:nvGrpSpPr>
                <p:cNvPr id="154" name="Google Shape;154;p9"/>
                <p:cNvGrpSpPr/>
                <p:nvPr/>
              </p:nvGrpSpPr>
              <p:grpSpPr>
                <a:xfrm>
                  <a:off x="12782157" y="3403239"/>
                  <a:ext cx="412976" cy="396132"/>
                  <a:chOff x="13554906" y="3320109"/>
                  <a:chExt cx="443917" cy="425811"/>
                </a:xfrm>
              </p:grpSpPr>
              <p:grpSp>
                <p:nvGrpSpPr>
                  <p:cNvPr id="155" name="Google Shape;155;p9"/>
                  <p:cNvGrpSpPr/>
                  <p:nvPr/>
                </p:nvGrpSpPr>
                <p:grpSpPr>
                  <a:xfrm>
                    <a:off x="13554906" y="3320109"/>
                    <a:ext cx="443917" cy="425811"/>
                    <a:chOff x="12909684" y="1276143"/>
                    <a:chExt cx="443917" cy="425811"/>
                  </a:xfrm>
                </p:grpSpPr>
                <p:sp>
                  <p:nvSpPr>
                    <p:cNvPr id="156" name="Google Shape;156;p9"/>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57" name="Google Shape;157;p9"/>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58" name="Google Shape;158;p9"/>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159" name="Google Shape;159;p9"/>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60" name="Google Shape;160;p9"/>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1" name="Google Shape;161;p9"/>
                <p:cNvGrpSpPr/>
                <p:nvPr/>
              </p:nvGrpSpPr>
              <p:grpSpPr>
                <a:xfrm>
                  <a:off x="13103513" y="3705268"/>
                  <a:ext cx="145820" cy="146462"/>
                  <a:chOff x="13096169" y="3602278"/>
                  <a:chExt cx="145820" cy="146462"/>
                </a:xfrm>
              </p:grpSpPr>
              <p:sp>
                <p:nvSpPr>
                  <p:cNvPr id="162" name="Google Shape;162;p9"/>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63" name="Google Shape;163;p9"/>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164" name="Google Shape;164;p9"/>
                <p:cNvGrpSpPr/>
                <p:nvPr/>
              </p:nvGrpSpPr>
              <p:grpSpPr>
                <a:xfrm rot="10800000">
                  <a:off x="13061402" y="3665637"/>
                  <a:ext cx="145820" cy="146462"/>
                  <a:chOff x="13096169" y="3602278"/>
                  <a:chExt cx="145820" cy="146462"/>
                </a:xfrm>
              </p:grpSpPr>
              <p:sp>
                <p:nvSpPr>
                  <p:cNvPr id="165" name="Google Shape;165;p9"/>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66" name="Google Shape;166;p9"/>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167" name="Google Shape;167;p9"/>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nl-NL" sz="900">
                    <a:solidFill>
                      <a:srgbClr val="211F26"/>
                    </a:solidFill>
                    <a:latin typeface="Calibri"/>
                    <a:ea typeface="Calibri"/>
                    <a:cs typeface="Calibri"/>
                    <a:sym typeface="Calibri"/>
                  </a:rPr>
                  <a:t>Bijsnijden</a:t>
                </a:r>
                <a:endParaRPr/>
              </a:p>
            </p:txBody>
          </p:sp>
          <p:sp>
            <p:nvSpPr>
              <p:cNvPr id="168" name="Google Shape;168;p9"/>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169" name="Google Shape;169;p9"/>
            <p:cNvGrpSpPr/>
            <p:nvPr/>
          </p:nvGrpSpPr>
          <p:grpSpPr>
            <a:xfrm>
              <a:off x="-376736" y="4271597"/>
              <a:ext cx="283685" cy="283685"/>
              <a:chOff x="-510741" y="5913713"/>
              <a:chExt cx="267555" cy="267555"/>
            </a:xfrm>
          </p:grpSpPr>
          <p:sp>
            <p:nvSpPr>
              <p:cNvPr id="170" name="Google Shape;170;p9"/>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171" name="Google Shape;171;p9"/>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50"/>
                                        <p:tgtEl>
                                          <p:spTgt spid="127"/>
                                        </p:tgtEl>
                                      </p:cBhvr>
                                    </p:animEffect>
                                  </p:childTnLst>
                                </p:cTn>
                              </p:par>
                              <p:par>
                                <p:cTn fill="hold" nodeType="withEffect" presetClass="entr" presetID="10" presetSubtype="0">
                                  <p:stCondLst>
                                    <p:cond delay="250"/>
                                  </p:stCondLst>
                                  <p:childTnLst>
                                    <p:set>
                                      <p:cBhvr>
                                        <p:cTn dur="1" fill="hold">
                                          <p:stCondLst>
                                            <p:cond delay="0"/>
                                          </p:stCondLst>
                                        </p:cTn>
                                        <p:tgtEl>
                                          <p:spTgt spid="128"/>
                                        </p:tgtEl>
                                        <p:attrNameLst>
                                          <p:attrName>style.visibility</p:attrName>
                                        </p:attrNameLst>
                                      </p:cBhvr>
                                      <p:to>
                                        <p:strVal val="visible"/>
                                      </p:to>
                                    </p:set>
                                    <p:animEffect filter="fade" transition="in">
                                      <p:cBhvr>
                                        <p:cTn dur="25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72" name="Shape 172"/>
        <p:cNvGrpSpPr/>
        <p:nvPr/>
      </p:nvGrpSpPr>
      <p:grpSpPr>
        <a:xfrm>
          <a:off x="0" y="0"/>
          <a:ext cx="0" cy="0"/>
          <a:chOff x="0" y="0"/>
          <a:chExt cx="0" cy="0"/>
        </a:xfrm>
      </p:grpSpPr>
      <p:sp>
        <p:nvSpPr>
          <p:cNvPr id="173" name="Google Shape;173;p10"/>
          <p:cNvSpPr/>
          <p:nvPr>
            <p:ph idx="2" type="pic"/>
          </p:nvPr>
        </p:nvSpPr>
        <p:spPr>
          <a:xfrm>
            <a:off x="615950" y="609600"/>
            <a:ext cx="7194550" cy="5627688"/>
          </a:xfrm>
          <a:prstGeom prst="rect">
            <a:avLst/>
          </a:prstGeom>
          <a:solidFill>
            <a:srgbClr val="F2F2F2"/>
          </a:solidFill>
          <a:ln>
            <a:noFill/>
          </a:ln>
        </p:spPr>
      </p:sp>
      <p:sp>
        <p:nvSpPr>
          <p:cNvPr id="174" name="Google Shape;174;p10"/>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5" name="Google Shape;175;p10"/>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78" name="Google Shape;178;p10"/>
          <p:cNvGrpSpPr/>
          <p:nvPr/>
        </p:nvGrpSpPr>
        <p:grpSpPr>
          <a:xfrm>
            <a:off x="-3786437" y="0"/>
            <a:ext cx="3693386" cy="5270646"/>
            <a:chOff x="-3786437" y="0"/>
            <a:chExt cx="3693386" cy="5270646"/>
          </a:xfrm>
        </p:grpSpPr>
        <p:sp>
          <p:nvSpPr>
            <p:cNvPr id="179" name="Google Shape;179;p10"/>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sp>
          <p:nvSpPr>
            <p:cNvPr id="180" name="Google Shape;180;p10"/>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AFBEELDING INVOEGEN/OPMAKEN</a:t>
              </a:r>
              <a:endParaRPr/>
            </a:p>
          </p:txBody>
        </p:sp>
        <p:sp>
          <p:nvSpPr>
            <p:cNvPr id="181" name="Google Shape;181;p10"/>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182" name="Google Shape;182;p10"/>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a:p>
          </p:txBody>
        </p:sp>
        <p:grpSp>
          <p:nvGrpSpPr>
            <p:cNvPr id="183" name="Google Shape;183;p10"/>
            <p:cNvGrpSpPr/>
            <p:nvPr/>
          </p:nvGrpSpPr>
          <p:grpSpPr>
            <a:xfrm>
              <a:off x="-3316179" y="1231351"/>
              <a:ext cx="294789" cy="346676"/>
              <a:chOff x="14466489" y="1001522"/>
              <a:chExt cx="290627" cy="341782"/>
            </a:xfrm>
          </p:grpSpPr>
          <p:sp>
            <p:nvSpPr>
              <p:cNvPr id="184" name="Google Shape;184;p10"/>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85" name="Google Shape;185;p10"/>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186" name="Google Shape;186;p10"/>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187" name="Google Shape;187;p10"/>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cxnSp>
            <p:nvCxnSpPr>
              <p:cNvPr id="188" name="Google Shape;188;p10"/>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89" name="Google Shape;189;p10"/>
              <p:cNvCxnSpPr>
                <a:stCxn id="187"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90" name="Google Shape;190;p10"/>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191" name="Google Shape;191;p10"/>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a:p>
          </p:txBody>
        </p:sp>
        <p:grpSp>
          <p:nvGrpSpPr>
            <p:cNvPr id="192" name="Google Shape;192;p10"/>
            <p:cNvGrpSpPr/>
            <p:nvPr/>
          </p:nvGrpSpPr>
          <p:grpSpPr>
            <a:xfrm>
              <a:off x="-3311319" y="2164285"/>
              <a:ext cx="825500" cy="209550"/>
              <a:chOff x="13504624" y="2482850"/>
              <a:chExt cx="825500" cy="209550"/>
            </a:xfrm>
          </p:grpSpPr>
          <p:sp>
            <p:nvSpPr>
              <p:cNvPr id="193" name="Google Shape;193;p10"/>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Invoegen</a:t>
                </a:r>
                <a:endParaRPr/>
              </a:p>
            </p:txBody>
          </p:sp>
          <p:cxnSp>
            <p:nvCxnSpPr>
              <p:cNvPr id="194" name="Google Shape;194;p10"/>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5" name="Google Shape;195;p10"/>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900">
                  <a:solidFill>
                    <a:srgbClr val="211F26"/>
                  </a:solidFill>
                  <a:latin typeface="Calibri"/>
                  <a:ea typeface="Calibri"/>
                  <a:cs typeface="Calibri"/>
                  <a:sym typeface="Calibri"/>
                </a:endParaRPr>
              </a:p>
            </p:txBody>
          </p:sp>
        </p:grpSp>
        <p:sp>
          <p:nvSpPr>
            <p:cNvPr id="196" name="Google Shape;196;p10"/>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197" name="Google Shape;197;p10"/>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a:p>
          </p:txBody>
        </p:sp>
        <p:grpSp>
          <p:nvGrpSpPr>
            <p:cNvPr id="198" name="Google Shape;198;p10"/>
            <p:cNvGrpSpPr/>
            <p:nvPr/>
          </p:nvGrpSpPr>
          <p:grpSpPr>
            <a:xfrm>
              <a:off x="-3408294" y="3643742"/>
              <a:ext cx="622283" cy="612920"/>
              <a:chOff x="12617641" y="3403239"/>
              <a:chExt cx="752963" cy="741634"/>
            </a:xfrm>
          </p:grpSpPr>
          <p:grpSp>
            <p:nvGrpSpPr>
              <p:cNvPr id="199" name="Google Shape;199;p10"/>
              <p:cNvGrpSpPr/>
              <p:nvPr/>
            </p:nvGrpSpPr>
            <p:grpSpPr>
              <a:xfrm>
                <a:off x="12771530" y="3403239"/>
                <a:ext cx="467176" cy="448491"/>
                <a:chOff x="12782157" y="3403239"/>
                <a:chExt cx="467176" cy="448491"/>
              </a:xfrm>
            </p:grpSpPr>
            <p:grpSp>
              <p:nvGrpSpPr>
                <p:cNvPr id="200" name="Google Shape;200;p10"/>
                <p:cNvGrpSpPr/>
                <p:nvPr/>
              </p:nvGrpSpPr>
              <p:grpSpPr>
                <a:xfrm>
                  <a:off x="12782157" y="3403239"/>
                  <a:ext cx="412976" cy="396132"/>
                  <a:chOff x="13554906" y="3320109"/>
                  <a:chExt cx="443917" cy="425811"/>
                </a:xfrm>
              </p:grpSpPr>
              <p:grpSp>
                <p:nvGrpSpPr>
                  <p:cNvPr id="201" name="Google Shape;201;p10"/>
                  <p:cNvGrpSpPr/>
                  <p:nvPr/>
                </p:nvGrpSpPr>
                <p:grpSpPr>
                  <a:xfrm>
                    <a:off x="13554906" y="3320109"/>
                    <a:ext cx="443917" cy="425811"/>
                    <a:chOff x="12909684" y="1276143"/>
                    <a:chExt cx="443917" cy="425811"/>
                  </a:xfrm>
                </p:grpSpPr>
                <p:sp>
                  <p:nvSpPr>
                    <p:cNvPr id="202" name="Google Shape;202;p10"/>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03" name="Google Shape;203;p10"/>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04" name="Google Shape;204;p10"/>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205" name="Google Shape;205;p10"/>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6" name="Google Shape;206;p10"/>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7" name="Google Shape;207;p10"/>
                <p:cNvGrpSpPr/>
                <p:nvPr/>
              </p:nvGrpSpPr>
              <p:grpSpPr>
                <a:xfrm>
                  <a:off x="13103513" y="3705268"/>
                  <a:ext cx="145820" cy="146462"/>
                  <a:chOff x="13096169" y="3602278"/>
                  <a:chExt cx="145820" cy="146462"/>
                </a:xfrm>
              </p:grpSpPr>
              <p:sp>
                <p:nvSpPr>
                  <p:cNvPr id="208" name="Google Shape;208;p10"/>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09" name="Google Shape;209;p10"/>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10" name="Google Shape;210;p10"/>
                <p:cNvGrpSpPr/>
                <p:nvPr/>
              </p:nvGrpSpPr>
              <p:grpSpPr>
                <a:xfrm rot="10800000">
                  <a:off x="13061402" y="3665637"/>
                  <a:ext cx="145820" cy="146462"/>
                  <a:chOff x="13096169" y="3602278"/>
                  <a:chExt cx="145820" cy="146462"/>
                </a:xfrm>
              </p:grpSpPr>
              <p:sp>
                <p:nvSpPr>
                  <p:cNvPr id="211" name="Google Shape;211;p10"/>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12" name="Google Shape;212;p10"/>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213" name="Google Shape;213;p10"/>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nl-NL" sz="900">
                    <a:solidFill>
                      <a:srgbClr val="211F26"/>
                    </a:solidFill>
                    <a:latin typeface="Calibri"/>
                    <a:ea typeface="Calibri"/>
                    <a:cs typeface="Calibri"/>
                    <a:sym typeface="Calibri"/>
                  </a:rPr>
                  <a:t>Bijsnijden</a:t>
                </a:r>
                <a:endParaRPr/>
              </a:p>
            </p:txBody>
          </p:sp>
          <p:sp>
            <p:nvSpPr>
              <p:cNvPr id="214" name="Google Shape;214;p10"/>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15" name="Google Shape;215;p10"/>
            <p:cNvGrpSpPr/>
            <p:nvPr/>
          </p:nvGrpSpPr>
          <p:grpSpPr>
            <a:xfrm>
              <a:off x="-376736" y="4271597"/>
              <a:ext cx="283685" cy="283685"/>
              <a:chOff x="-510741" y="5913713"/>
              <a:chExt cx="267555" cy="267555"/>
            </a:xfrm>
          </p:grpSpPr>
          <p:sp>
            <p:nvSpPr>
              <p:cNvPr id="216" name="Google Shape;216;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217" name="Google Shape;217;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50"/>
                                        <p:tgtEl>
                                          <p:spTgt spid="173"/>
                                        </p:tgtEl>
                                      </p:cBhvr>
                                    </p:animEffect>
                                  </p:childTnLst>
                                </p:cTn>
                              </p:par>
                              <p:par>
                                <p:cTn fill="hold" nodeType="withEffect" presetClass="entr" presetID="10" presetSubtype="0">
                                  <p:stCondLst>
                                    <p:cond delay="250"/>
                                  </p:stCondLst>
                                  <p:childTnLst>
                                    <p:set>
                                      <p:cBhvr>
                                        <p:cTn dur="1" fill="hold">
                                          <p:stCondLst>
                                            <p:cond delay="0"/>
                                          </p:stCondLst>
                                        </p:cTn>
                                        <p:tgtEl>
                                          <p:spTgt spid="174"/>
                                        </p:tgtEl>
                                        <p:attrNameLst>
                                          <p:attrName>style.visibility</p:attrName>
                                        </p:attrNameLst>
                                      </p:cBhvr>
                                      <p:to>
                                        <p:strVal val="visible"/>
                                      </p:to>
                                    </p:set>
                                    <p:animEffect filter="fade" transition="in">
                                      <p:cBhvr>
                                        <p:cTn dur="25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218" name="Shape 218"/>
        <p:cNvGrpSpPr/>
        <p:nvPr/>
      </p:nvGrpSpPr>
      <p:grpSpPr>
        <a:xfrm>
          <a:off x="0" y="0"/>
          <a:ext cx="0" cy="0"/>
          <a:chOff x="0" y="0"/>
          <a:chExt cx="0" cy="0"/>
        </a:xfrm>
      </p:grpSpPr>
      <p:sp>
        <p:nvSpPr>
          <p:cNvPr id="219" name="Google Shape;219;p11"/>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220" name="Google Shape;220;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23" name="Google Shape;223;p11"/>
          <p:cNvGrpSpPr/>
          <p:nvPr/>
        </p:nvGrpSpPr>
        <p:grpSpPr>
          <a:xfrm>
            <a:off x="-3786437" y="0"/>
            <a:ext cx="3693386" cy="5270646"/>
            <a:chOff x="-3786437" y="0"/>
            <a:chExt cx="3693386" cy="5270646"/>
          </a:xfrm>
        </p:grpSpPr>
        <p:sp>
          <p:nvSpPr>
            <p:cNvPr id="224" name="Google Shape;224;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sp>
          <p:nvSpPr>
            <p:cNvPr id="225" name="Google Shape;225;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AFBEELDING INVOEGEN/OPMAKEN</a:t>
              </a:r>
              <a:endParaRPr/>
            </a:p>
          </p:txBody>
        </p:sp>
        <p:sp>
          <p:nvSpPr>
            <p:cNvPr id="226" name="Google Shape;226;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227" name="Google Shape;227;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a:p>
          </p:txBody>
        </p:sp>
        <p:grpSp>
          <p:nvGrpSpPr>
            <p:cNvPr id="228" name="Google Shape;228;p11"/>
            <p:cNvGrpSpPr/>
            <p:nvPr/>
          </p:nvGrpSpPr>
          <p:grpSpPr>
            <a:xfrm>
              <a:off x="-3316179" y="1231351"/>
              <a:ext cx="294789" cy="346676"/>
              <a:chOff x="14466489" y="1001522"/>
              <a:chExt cx="290627" cy="341782"/>
            </a:xfrm>
          </p:grpSpPr>
          <p:sp>
            <p:nvSpPr>
              <p:cNvPr id="229" name="Google Shape;229;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30" name="Google Shape;230;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231" name="Google Shape;231;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232" name="Google Shape;232;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cxnSp>
            <p:nvCxnSpPr>
              <p:cNvPr id="233" name="Google Shape;233;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234" name="Google Shape;234;p11"/>
              <p:cNvCxnSpPr>
                <a:stCxn id="232"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235" name="Google Shape;235;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236" name="Google Shape;236;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a:p>
          </p:txBody>
        </p:sp>
        <p:grpSp>
          <p:nvGrpSpPr>
            <p:cNvPr id="237" name="Google Shape;237;p11"/>
            <p:cNvGrpSpPr/>
            <p:nvPr/>
          </p:nvGrpSpPr>
          <p:grpSpPr>
            <a:xfrm>
              <a:off x="-3311319" y="2164285"/>
              <a:ext cx="825500" cy="209550"/>
              <a:chOff x="13504624" y="2482850"/>
              <a:chExt cx="825500" cy="209550"/>
            </a:xfrm>
          </p:grpSpPr>
          <p:sp>
            <p:nvSpPr>
              <p:cNvPr id="238" name="Google Shape;238;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Invoegen</a:t>
                </a:r>
                <a:endParaRPr/>
              </a:p>
            </p:txBody>
          </p:sp>
          <p:cxnSp>
            <p:nvCxnSpPr>
              <p:cNvPr id="239" name="Google Shape;239;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240" name="Google Shape;240;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900">
                  <a:solidFill>
                    <a:srgbClr val="211F26"/>
                  </a:solidFill>
                  <a:latin typeface="Calibri"/>
                  <a:ea typeface="Calibri"/>
                  <a:cs typeface="Calibri"/>
                  <a:sym typeface="Calibri"/>
                </a:endParaRPr>
              </a:p>
            </p:txBody>
          </p:sp>
        </p:grpSp>
        <p:sp>
          <p:nvSpPr>
            <p:cNvPr id="241" name="Google Shape;241;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242" name="Google Shape;242;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a:p>
          </p:txBody>
        </p:sp>
        <p:grpSp>
          <p:nvGrpSpPr>
            <p:cNvPr id="243" name="Google Shape;243;p11"/>
            <p:cNvGrpSpPr/>
            <p:nvPr/>
          </p:nvGrpSpPr>
          <p:grpSpPr>
            <a:xfrm>
              <a:off x="-3408294" y="3643742"/>
              <a:ext cx="622283" cy="612920"/>
              <a:chOff x="12617641" y="3403239"/>
              <a:chExt cx="752963" cy="741634"/>
            </a:xfrm>
          </p:grpSpPr>
          <p:grpSp>
            <p:nvGrpSpPr>
              <p:cNvPr id="244" name="Google Shape;244;p11"/>
              <p:cNvGrpSpPr/>
              <p:nvPr/>
            </p:nvGrpSpPr>
            <p:grpSpPr>
              <a:xfrm>
                <a:off x="12771530" y="3403239"/>
                <a:ext cx="467176" cy="448491"/>
                <a:chOff x="12782157" y="3403239"/>
                <a:chExt cx="467176" cy="448491"/>
              </a:xfrm>
            </p:grpSpPr>
            <p:grpSp>
              <p:nvGrpSpPr>
                <p:cNvPr id="245" name="Google Shape;245;p11"/>
                <p:cNvGrpSpPr/>
                <p:nvPr/>
              </p:nvGrpSpPr>
              <p:grpSpPr>
                <a:xfrm>
                  <a:off x="12782157" y="3403239"/>
                  <a:ext cx="412976" cy="396132"/>
                  <a:chOff x="13554906" y="3320109"/>
                  <a:chExt cx="443917" cy="425811"/>
                </a:xfrm>
              </p:grpSpPr>
              <p:grpSp>
                <p:nvGrpSpPr>
                  <p:cNvPr id="246" name="Google Shape;246;p11"/>
                  <p:cNvGrpSpPr/>
                  <p:nvPr/>
                </p:nvGrpSpPr>
                <p:grpSpPr>
                  <a:xfrm>
                    <a:off x="13554906" y="3320109"/>
                    <a:ext cx="443917" cy="425811"/>
                    <a:chOff x="12909684" y="1276143"/>
                    <a:chExt cx="443917" cy="425811"/>
                  </a:xfrm>
                </p:grpSpPr>
                <p:sp>
                  <p:nvSpPr>
                    <p:cNvPr id="247" name="Google Shape;247;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48" name="Google Shape;248;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49" name="Google Shape;249;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250" name="Google Shape;250;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51" name="Google Shape;251;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52" name="Google Shape;252;p11"/>
                <p:cNvGrpSpPr/>
                <p:nvPr/>
              </p:nvGrpSpPr>
              <p:grpSpPr>
                <a:xfrm>
                  <a:off x="13103513" y="3705268"/>
                  <a:ext cx="145820" cy="146462"/>
                  <a:chOff x="13096169" y="3602278"/>
                  <a:chExt cx="145820" cy="146462"/>
                </a:xfrm>
              </p:grpSpPr>
              <p:sp>
                <p:nvSpPr>
                  <p:cNvPr id="253" name="Google Shape;253;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54" name="Google Shape;254;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55" name="Google Shape;255;p11"/>
                <p:cNvGrpSpPr/>
                <p:nvPr/>
              </p:nvGrpSpPr>
              <p:grpSpPr>
                <a:xfrm rot="10800000">
                  <a:off x="13061402" y="3665637"/>
                  <a:ext cx="145820" cy="146462"/>
                  <a:chOff x="13096169" y="3602278"/>
                  <a:chExt cx="145820" cy="146462"/>
                </a:xfrm>
              </p:grpSpPr>
              <p:sp>
                <p:nvSpPr>
                  <p:cNvPr id="256" name="Google Shape;256;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57" name="Google Shape;257;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258" name="Google Shape;258;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nl-NL" sz="900">
                    <a:solidFill>
                      <a:srgbClr val="211F26"/>
                    </a:solidFill>
                    <a:latin typeface="Calibri"/>
                    <a:ea typeface="Calibri"/>
                    <a:cs typeface="Calibri"/>
                    <a:sym typeface="Calibri"/>
                  </a:rPr>
                  <a:t>Bijsnijden</a:t>
                </a:r>
                <a:endParaRPr/>
              </a:p>
            </p:txBody>
          </p:sp>
          <p:sp>
            <p:nvSpPr>
              <p:cNvPr id="259" name="Google Shape;259;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60" name="Google Shape;260;p11"/>
            <p:cNvGrpSpPr/>
            <p:nvPr/>
          </p:nvGrpSpPr>
          <p:grpSpPr>
            <a:xfrm>
              <a:off x="-376736" y="4271597"/>
              <a:ext cx="283685" cy="283685"/>
              <a:chOff x="-510741" y="5913713"/>
              <a:chExt cx="267555" cy="267555"/>
            </a:xfrm>
          </p:grpSpPr>
          <p:sp>
            <p:nvSpPr>
              <p:cNvPr id="261" name="Google Shape;261;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262" name="Google Shape;262;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sp>
        <p:nvSpPr>
          <p:cNvPr id="263" name="Google Shape;263;p11"/>
          <p:cNvSpPr/>
          <p:nvPr>
            <p:ph idx="2" type="pic"/>
          </p:nvPr>
        </p:nvSpPr>
        <p:spPr>
          <a:xfrm>
            <a:off x="615949" y="609598"/>
            <a:ext cx="5386082" cy="3744000"/>
          </a:xfrm>
          <a:prstGeom prst="rect">
            <a:avLst/>
          </a:prstGeom>
          <a:solidFill>
            <a:srgbClr val="F2F2F2"/>
          </a:solidFill>
          <a:ln>
            <a:noFill/>
          </a:ln>
        </p:spPr>
      </p:sp>
      <p:sp>
        <p:nvSpPr>
          <p:cNvPr id="264" name="Google Shape;264;p11"/>
          <p:cNvSpPr/>
          <p:nvPr>
            <p:ph idx="3" type="pic"/>
          </p:nvPr>
        </p:nvSpPr>
        <p:spPr>
          <a:xfrm>
            <a:off x="6182031" y="609598"/>
            <a:ext cx="5386082" cy="3744000"/>
          </a:xfrm>
          <a:prstGeom prst="rect">
            <a:avLst/>
          </a:prstGeom>
          <a:solidFill>
            <a:srgbClr val="F2F2F2"/>
          </a:solidFill>
          <a:ln>
            <a:noFill/>
          </a:ln>
        </p:spPr>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250"/>
                                        <p:tgtEl>
                                          <p:spTgt spid="263"/>
                                        </p:tgtEl>
                                      </p:cBhvr>
                                    </p:animEffect>
                                  </p:childTnLst>
                                </p:cTn>
                              </p:par>
                              <p:par>
                                <p:cTn fill="hold" nodeType="withEffect" presetClass="entr" presetID="10" presetSubtype="0">
                                  <p:stCondLst>
                                    <p:cond delay="250"/>
                                  </p:stCondLst>
                                  <p:childTnLst>
                                    <p:set>
                                      <p:cBhvr>
                                        <p:cTn dur="1" fill="hold">
                                          <p:stCondLst>
                                            <p:cond delay="0"/>
                                          </p:stCondLst>
                                        </p:cTn>
                                        <p:tgtEl>
                                          <p:spTgt spid="264"/>
                                        </p:tgtEl>
                                        <p:attrNameLst>
                                          <p:attrName>style.visibility</p:attrName>
                                        </p:attrNameLst>
                                      </p:cBhvr>
                                      <p:to>
                                        <p:strVal val="visible"/>
                                      </p:to>
                                    </p:set>
                                    <p:animEffect filter="fade" transition="in">
                                      <p:cBhvr>
                                        <p:cTn dur="250"/>
                                        <p:tgtEl>
                                          <p:spTgt spid="264"/>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219"/>
                                        </p:tgtEl>
                                        <p:attrNameLst>
                                          <p:attrName>style.visibility</p:attrName>
                                        </p:attrNameLst>
                                      </p:cBhvr>
                                      <p:to>
                                        <p:strVal val="visible"/>
                                      </p:to>
                                    </p:set>
                                    <p:animEffect filter="fade" transition="in">
                                      <p:cBhvr>
                                        <p:cTn dur="25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6"/>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0" i="0" lang="nl-NL" sz="1000" u="none" cap="none" strike="noStrike">
                <a:solidFill>
                  <a:schemeClr val="accent2"/>
                </a:solidFill>
                <a:latin typeface="Arial"/>
                <a:ea typeface="Arial"/>
                <a:cs typeface="Arial"/>
                <a:sym typeface="Arial"/>
              </a:rPr>
              <a:t>INDELING</a:t>
            </a:r>
            <a:endParaRPr/>
          </a:p>
        </p:txBody>
      </p:sp>
      <p:sp>
        <p:nvSpPr>
          <p:cNvPr id="12" name="Google Shape;12;p6"/>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400"/>
              <a:buNone/>
              <a:defRPr b="0" i="0" sz="8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8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grpSp>
        <p:nvGrpSpPr>
          <p:cNvPr id="14" name="Google Shape;14;p6"/>
          <p:cNvGrpSpPr/>
          <p:nvPr/>
        </p:nvGrpSpPr>
        <p:grpSpPr>
          <a:xfrm>
            <a:off x="11094747" y="-305201"/>
            <a:ext cx="1097253" cy="161709"/>
            <a:chOff x="9466067" y="5686969"/>
            <a:chExt cx="2725933" cy="401738"/>
          </a:xfrm>
        </p:grpSpPr>
        <p:sp>
          <p:nvSpPr>
            <p:cNvPr id="15" name="Google Shape;15;p6"/>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6" name="Google Shape;16;p6"/>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7" name="Google Shape;17;p6"/>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8" name="Google Shape;18;p6"/>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9" name="Google Shape;19;p6"/>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20" name="Google Shape;20;p6"/>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21" name="Google Shape;21;p6"/>
          <p:cNvGrpSpPr/>
          <p:nvPr/>
        </p:nvGrpSpPr>
        <p:grpSpPr>
          <a:xfrm>
            <a:off x="11578446" y="6454140"/>
            <a:ext cx="407814" cy="199730"/>
            <a:chOff x="4594081" y="2529803"/>
            <a:chExt cx="3021755" cy="1479927"/>
          </a:xfrm>
        </p:grpSpPr>
        <p:sp>
          <p:nvSpPr>
            <p:cNvPr id="22" name="Google Shape;22;p6"/>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 name="Google Shape;23;p6"/>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6"/>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 name="Google Shape;25;p6"/>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 name="Google Shape;26;p6"/>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6"/>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6"/>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 name="Google Shape;29;p6"/>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 name="Google Shape;30;p6"/>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 name="Google Shape;31;p6"/>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 name="Google Shape;32;p6"/>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 name="Google Shape;33;p6"/>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 name="Google Shape;34;p6"/>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5" name="Google Shape;35;p6"/>
          <p:cNvSpPr txBox="1"/>
          <p:nvPr/>
        </p:nvSpPr>
        <p:spPr>
          <a:xfrm>
            <a:off x="615950" y="6345238"/>
            <a:ext cx="270000" cy="307094"/>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1" lang="nl-NL" sz="900" u="none">
                <a:solidFill>
                  <a:schemeClr val="accent1"/>
                </a:solidFill>
                <a:latin typeface="Arial"/>
                <a:ea typeface="Arial"/>
                <a:cs typeface="Arial"/>
                <a:sym typeface="Arial"/>
              </a:rPr>
              <a:t>‹#›</a:t>
            </a:fld>
            <a:endParaRPr b="1" sz="800" u="none">
              <a:solidFill>
                <a:schemeClr val="accent1"/>
              </a:solidFill>
              <a:latin typeface="Arial"/>
              <a:ea typeface="Arial"/>
              <a:cs typeface="Arial"/>
              <a:sym typeface="Arial"/>
            </a:endParaRPr>
          </a:p>
        </p:txBody>
      </p:sp>
      <p:sp>
        <p:nvSpPr>
          <p:cNvPr id="36" name="Google Shape;36;p6"/>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1600"/>
              <a:buFont typeface="Arial"/>
              <a:buNone/>
            </a:pPr>
            <a:r>
              <a:rPr lang="nl-NL"/>
              <a:t>Logo animatie</a:t>
            </a:r>
            <a:endParaRPr/>
          </a:p>
        </p:txBody>
      </p:sp>
      <p:sp>
        <p:nvSpPr>
          <p:cNvPr id="270" name="Google Shape;270;p1"/>
          <p:cNvSpPr txBox="1"/>
          <p:nvPr>
            <p:ph idx="4294967295" type="ftr"/>
          </p:nvPr>
        </p:nvSpPr>
        <p:spPr>
          <a:xfrm>
            <a:off x="0" y="7043738"/>
            <a:ext cx="5375275" cy="1444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pic>
        <p:nvPicPr>
          <p:cNvPr id="271" name="Google Shape;271;p1"/>
          <p:cNvPicPr preferRelativeResize="0"/>
          <p:nvPr/>
        </p:nvPicPr>
        <p:blipFill>
          <a:blip r:embed="rId3">
            <a:alphaModFix/>
          </a:blip>
          <a:stretch>
            <a:fillRect/>
          </a:stretch>
        </p:blipFill>
        <p:spPr>
          <a:xfrm>
            <a:off x="152400" y="152400"/>
            <a:ext cx="11651610" cy="65540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g251e941a525_0_0"/>
          <p:cNvPicPr preferRelativeResize="0"/>
          <p:nvPr>
            <p:ph idx="2" type="pic"/>
          </p:nvPr>
        </p:nvPicPr>
        <p:blipFill rotWithShape="1">
          <a:blip r:embed="rId3">
            <a:alphaModFix/>
          </a:blip>
          <a:srcRect b="11568" l="0" r="0" t="11561"/>
          <a:stretch/>
        </p:blipFill>
        <p:spPr>
          <a:xfrm>
            <a:off x="616000" y="619538"/>
            <a:ext cx="10952161" cy="5615431"/>
          </a:xfrm>
          <a:prstGeom prst="rect">
            <a:avLst/>
          </a:prstGeom>
          <a:solidFill>
            <a:srgbClr val="F2F2F2"/>
          </a:solidFill>
          <a:ln>
            <a:noFill/>
          </a:ln>
        </p:spPr>
      </p:pic>
      <p:sp>
        <p:nvSpPr>
          <p:cNvPr id="351" name="Google Shape;351;g251e941a525_0_0"/>
          <p:cNvSpPr txBox="1"/>
          <p:nvPr>
            <p:ph idx="1" type="body"/>
          </p:nvPr>
        </p:nvSpPr>
        <p:spPr>
          <a:xfrm>
            <a:off x="1221581" y="4622800"/>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sz="2600"/>
              <a:t>Met jouw steun kan FPT kinderen en jongeren een veilige plek </a:t>
            </a:r>
            <a:endParaRPr sz="2600"/>
          </a:p>
          <a:p>
            <a:pPr indent="0" lvl="0" marL="0" rtl="0" algn="ctr">
              <a:lnSpc>
                <a:spcPct val="100000"/>
              </a:lnSpc>
              <a:spcBef>
                <a:spcPts val="0"/>
              </a:spcBef>
              <a:spcAft>
                <a:spcPts val="0"/>
              </a:spcAft>
              <a:buSzPts val="3000"/>
              <a:buFont typeface="Arial"/>
              <a:buNone/>
            </a:pPr>
            <a:r>
              <a:rPr lang="nl-NL" sz="2600"/>
              <a:t>en toekomstperspectief bieden.</a:t>
            </a:r>
            <a:endParaRPr sz="2600"/>
          </a:p>
        </p:txBody>
      </p:sp>
      <p:sp>
        <p:nvSpPr>
          <p:cNvPr id="352" name="Google Shape;352;g251e941a525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53" name="Google Shape;353;g251e941a525_0_0"/>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354" name="Google Shape;354;g251e941a525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51e27c679b_1_54"/>
          <p:cNvSpPr txBox="1"/>
          <p:nvPr>
            <p:ph idx="1" type="body"/>
          </p:nvPr>
        </p:nvSpPr>
        <p:spPr>
          <a:xfrm>
            <a:off x="615949" y="4535814"/>
            <a:ext cx="10952100" cy="1700700"/>
          </a:xfrm>
          <a:prstGeom prst="rect">
            <a:avLst/>
          </a:prstGeom>
        </p:spPr>
        <p:txBody>
          <a:bodyPr anchorCtr="0" anchor="t" bIns="0" lIns="360000" spcFirstLastPara="1" rIns="288000" wrap="square" tIns="180000">
            <a:noAutofit/>
          </a:bodyPr>
          <a:lstStyle/>
          <a:p>
            <a:pPr indent="0" lvl="0" marL="0" rtl="0" algn="l">
              <a:spcBef>
                <a:spcPts val="0"/>
              </a:spcBef>
              <a:spcAft>
                <a:spcPts val="0"/>
              </a:spcAft>
              <a:buNone/>
            </a:pPr>
            <a:r>
              <a:t/>
            </a:r>
            <a:endParaRPr/>
          </a:p>
        </p:txBody>
      </p:sp>
      <p:sp>
        <p:nvSpPr>
          <p:cNvPr id="361" name="Google Shape;361;g251e27c679b_1_54"/>
          <p:cNvSpPr txBox="1"/>
          <p:nvPr>
            <p:ph type="title"/>
          </p:nvPr>
        </p:nvSpPr>
        <p:spPr>
          <a:xfrm>
            <a:off x="0" y="-370752"/>
            <a:ext cx="2940000" cy="22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2" name="Google Shape;362;g251e27c679b_1_54"/>
          <p:cNvSpPr/>
          <p:nvPr>
            <p:ph idx="2" type="pic"/>
          </p:nvPr>
        </p:nvSpPr>
        <p:spPr>
          <a:xfrm>
            <a:off x="615949" y="609598"/>
            <a:ext cx="5386200" cy="3744000"/>
          </a:xfrm>
          <a:prstGeom prst="rect">
            <a:avLst/>
          </a:prstGeom>
        </p:spPr>
      </p:sp>
      <p:sp>
        <p:nvSpPr>
          <p:cNvPr id="363" name="Google Shape;363;g251e27c679b_1_54"/>
          <p:cNvSpPr/>
          <p:nvPr>
            <p:ph idx="3" type="pic"/>
          </p:nvPr>
        </p:nvSpPr>
        <p:spPr>
          <a:xfrm>
            <a:off x="6182031" y="609598"/>
            <a:ext cx="5386200" cy="3744000"/>
          </a:xfrm>
          <a:prstGeom prst="rect">
            <a:avLst/>
          </a:prstGeom>
        </p:spPr>
      </p:sp>
      <p:pic>
        <p:nvPicPr>
          <p:cNvPr id="364" name="Google Shape;364;g251e27c679b_1_54"/>
          <p:cNvPicPr preferRelativeResize="0"/>
          <p:nvPr/>
        </p:nvPicPr>
        <p:blipFill>
          <a:blip r:embed="rId3">
            <a:alphaModFix/>
          </a:blip>
          <a:stretch>
            <a:fillRect/>
          </a:stretch>
        </p:blipFill>
        <p:spPr>
          <a:xfrm>
            <a:off x="0" y="434"/>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3"/>
          <p:cNvPicPr preferRelativeResize="0"/>
          <p:nvPr>
            <p:ph idx="2" type="pic"/>
          </p:nvPr>
        </p:nvPicPr>
        <p:blipFill rotWithShape="1">
          <a:blip r:embed="rId3">
            <a:alphaModFix/>
          </a:blip>
          <a:srcRect b="11497" l="0" r="0" t="11490"/>
          <a:stretch/>
        </p:blipFill>
        <p:spPr>
          <a:xfrm>
            <a:off x="615950" y="609600"/>
            <a:ext cx="10952161" cy="5625936"/>
          </a:xfrm>
          <a:prstGeom prst="rect">
            <a:avLst/>
          </a:prstGeom>
          <a:solidFill>
            <a:srgbClr val="F2F2F2"/>
          </a:solidFill>
          <a:ln>
            <a:noFill/>
          </a:ln>
        </p:spPr>
      </p:pic>
      <p:sp>
        <p:nvSpPr>
          <p:cNvPr id="277" name="Google Shape;277;p3"/>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sz="2600"/>
              <a:t>In Colombia groeien veel kinderen op in achterstandswijken.</a:t>
            </a:r>
            <a:endParaRPr sz="2600"/>
          </a:p>
        </p:txBody>
      </p:sp>
      <p:sp>
        <p:nvSpPr>
          <p:cNvPr id="278" name="Google Shape;278;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279" name="Google Shape;279;p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280" name="Google Shape;280;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
          <p:cNvPicPr preferRelativeResize="0"/>
          <p:nvPr>
            <p:ph idx="2" type="pic"/>
          </p:nvPr>
        </p:nvPicPr>
        <p:blipFill rotWithShape="1">
          <a:blip r:embed="rId3">
            <a:alphaModFix/>
          </a:blip>
          <a:srcRect b="0" l="7352" r="7352" t="0"/>
          <a:stretch/>
        </p:blipFill>
        <p:spPr>
          <a:xfrm>
            <a:off x="615950" y="609600"/>
            <a:ext cx="7194552" cy="5625936"/>
          </a:xfrm>
          <a:prstGeom prst="rect">
            <a:avLst/>
          </a:prstGeom>
          <a:solidFill>
            <a:srgbClr val="F2F2F2"/>
          </a:solidFill>
          <a:ln>
            <a:noFill/>
          </a:ln>
        </p:spPr>
      </p:pic>
      <p:sp>
        <p:nvSpPr>
          <p:cNvPr id="286" name="Google Shape;286;p4"/>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Veel kinderen en jongeren moeten hun ouders helpen om het gezinsinkomen aan te vullen. Daardoor stoppen zij vaak vroegtijdig met school.</a:t>
            </a:r>
            <a:endParaRPr/>
          </a:p>
          <a:p>
            <a:pPr indent="0" lvl="0" marL="0" rtl="0" algn="l">
              <a:lnSpc>
                <a:spcPct val="100000"/>
              </a:lnSpc>
              <a:spcBef>
                <a:spcPts val="0"/>
              </a:spcBef>
              <a:spcAft>
                <a:spcPts val="0"/>
              </a:spcAft>
              <a:buSzPts val="2600"/>
              <a:buFont typeface="Arial"/>
              <a:buNone/>
            </a:pPr>
            <a:r>
              <a:t/>
            </a:r>
            <a:endParaRPr/>
          </a:p>
        </p:txBody>
      </p:sp>
      <p:sp>
        <p:nvSpPr>
          <p:cNvPr id="287" name="Google Shape;287;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288" name="Google Shape;288;p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289" name="Google Shape;289;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g251e27c679b_1_9"/>
          <p:cNvPicPr preferRelativeResize="0"/>
          <p:nvPr>
            <p:ph idx="2" type="pic"/>
          </p:nvPr>
        </p:nvPicPr>
        <p:blipFill rotWithShape="1">
          <a:blip r:embed="rId3">
            <a:alphaModFix/>
          </a:blip>
          <a:srcRect b="11521" l="0" r="0" t="11513"/>
          <a:stretch/>
        </p:blipFill>
        <p:spPr>
          <a:xfrm>
            <a:off x="615950" y="609600"/>
            <a:ext cx="10952161" cy="5622432"/>
          </a:xfrm>
          <a:prstGeom prst="rect">
            <a:avLst/>
          </a:prstGeom>
          <a:solidFill>
            <a:srgbClr val="F2F2F2"/>
          </a:solidFill>
          <a:ln>
            <a:noFill/>
          </a:ln>
        </p:spPr>
      </p:pic>
      <p:sp>
        <p:nvSpPr>
          <p:cNvPr id="295" name="Google Shape;295;g251e27c679b_1_9"/>
          <p:cNvSpPr txBox="1"/>
          <p:nvPr>
            <p:ph idx="1" type="body"/>
          </p:nvPr>
        </p:nvSpPr>
        <p:spPr>
          <a:xfrm>
            <a:off x="1221581" y="4622800"/>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sz="2600"/>
              <a:t>Ook lopen zij de kans in de criminaliteit te belanden.</a:t>
            </a:r>
            <a:endParaRPr sz="2600"/>
          </a:p>
        </p:txBody>
      </p:sp>
      <p:sp>
        <p:nvSpPr>
          <p:cNvPr id="296" name="Google Shape;296;g251e27c679b_1_9"/>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297" name="Google Shape;297;g251e27c679b_1_9"/>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298" name="Google Shape;298;g251e27c679b_1_9"/>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g251e27c679b_1_1"/>
          <p:cNvPicPr preferRelativeResize="0"/>
          <p:nvPr>
            <p:ph idx="2" type="pic"/>
          </p:nvPr>
        </p:nvPicPr>
        <p:blipFill rotWithShape="1">
          <a:blip r:embed="rId3">
            <a:alphaModFix/>
          </a:blip>
          <a:srcRect b="0" l="7286" r="7286" t="0"/>
          <a:stretch/>
        </p:blipFill>
        <p:spPr>
          <a:xfrm>
            <a:off x="615950" y="609600"/>
            <a:ext cx="7194552" cy="5617180"/>
          </a:xfrm>
          <a:prstGeom prst="rect">
            <a:avLst/>
          </a:prstGeom>
          <a:solidFill>
            <a:srgbClr val="F2F2F2"/>
          </a:solidFill>
          <a:ln>
            <a:noFill/>
          </a:ln>
        </p:spPr>
      </p:pic>
      <p:sp>
        <p:nvSpPr>
          <p:cNvPr id="304" name="Google Shape;304;g251e27c679b_1_1"/>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FPT, partnerorganisatie van Kerk in Actie, biedt deze kinderen een liefdevolle en veilige plek, waar ze gezien en gehoord worden.</a:t>
            </a:r>
            <a:endParaRPr/>
          </a:p>
          <a:p>
            <a:pPr indent="0" lvl="0" marL="0" rtl="0" algn="l">
              <a:lnSpc>
                <a:spcPct val="115000"/>
              </a:lnSpc>
              <a:spcBef>
                <a:spcPts val="0"/>
              </a:spcBef>
              <a:spcAft>
                <a:spcPts val="0"/>
              </a:spcAft>
              <a:buClr>
                <a:schemeClr val="dk1"/>
              </a:buClr>
              <a:buSzPts val="1100"/>
              <a:buFont typeface="Arial"/>
              <a:buNone/>
            </a:pPr>
            <a:r>
              <a:t/>
            </a:r>
            <a:endParaRPr sz="1050" strike="sngStrike">
              <a:solidFill>
                <a:srgbClr val="4A5155"/>
              </a:solidFill>
              <a:highlight>
                <a:srgbClr val="282828"/>
              </a:highlight>
            </a:endParaRPr>
          </a:p>
          <a:p>
            <a:pPr indent="0" lvl="0" marL="0" rtl="0" algn="l">
              <a:lnSpc>
                <a:spcPct val="100000"/>
              </a:lnSpc>
              <a:spcBef>
                <a:spcPts val="0"/>
              </a:spcBef>
              <a:spcAft>
                <a:spcPts val="0"/>
              </a:spcAft>
              <a:buSzPts val="2600"/>
              <a:buFont typeface="Arial"/>
              <a:buNone/>
            </a:pPr>
            <a:r>
              <a:t/>
            </a:r>
            <a:endParaRPr/>
          </a:p>
        </p:txBody>
      </p:sp>
      <p:sp>
        <p:nvSpPr>
          <p:cNvPr id="305" name="Google Shape;305;g251e27c679b_1_1"/>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306" name="Google Shape;306;g251e27c679b_1_1"/>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307" name="Google Shape;307;g251e27c679b_1_1"/>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
          <p:cNvSpPr txBox="1"/>
          <p:nvPr>
            <p:ph idx="1" type="body"/>
          </p:nvPr>
        </p:nvSpPr>
        <p:spPr>
          <a:xfrm>
            <a:off x="615950" y="4838800"/>
            <a:ext cx="10952100" cy="1397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Via sport, spel en kunst ontdekken kinderen hun talenten en kunnen ze even onbezorgd kind </a:t>
            </a:r>
            <a:r>
              <a:rPr lang="nl-NL">
                <a:extLst>
                  <a:ext uri="http://customooxmlschemas.google.com/">
                    <go:slidesCustomData xmlns:go="http://customooxmlschemas.google.com/" textRoundtripDataId="0"/>
                  </a:ext>
                </a:extLst>
              </a:rPr>
              <a:t>zijn</a:t>
            </a:r>
            <a:r>
              <a:rPr lang="nl-NL"/>
              <a:t>.</a:t>
            </a:r>
            <a:endParaRPr/>
          </a:p>
        </p:txBody>
      </p:sp>
      <p:sp>
        <p:nvSpPr>
          <p:cNvPr id="313" name="Google Shape;313;p5"/>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14" name="Google Shape;314;p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315" name="Google Shape;315;p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pic>
        <p:nvPicPr>
          <p:cNvPr id="316" name="Google Shape;316;p5"/>
          <p:cNvPicPr preferRelativeResize="0"/>
          <p:nvPr>
            <p:ph idx="2" type="pic"/>
          </p:nvPr>
        </p:nvPicPr>
        <p:blipFill rotWithShape="1">
          <a:blip r:embed="rId3">
            <a:alphaModFix/>
          </a:blip>
          <a:srcRect b="0" l="1997" r="1987" t="0"/>
          <a:stretch/>
        </p:blipFill>
        <p:spPr>
          <a:xfrm>
            <a:off x="615949" y="609598"/>
            <a:ext cx="5386081" cy="3741669"/>
          </a:xfrm>
          <a:prstGeom prst="rect">
            <a:avLst/>
          </a:prstGeom>
          <a:solidFill>
            <a:srgbClr val="F2F2F2"/>
          </a:solidFill>
          <a:ln>
            <a:noFill/>
          </a:ln>
        </p:spPr>
      </p:pic>
      <p:pic>
        <p:nvPicPr>
          <p:cNvPr id="317" name="Google Shape;317;p5"/>
          <p:cNvPicPr preferRelativeResize="0"/>
          <p:nvPr>
            <p:ph idx="3" type="pic"/>
          </p:nvPr>
        </p:nvPicPr>
        <p:blipFill rotWithShape="1">
          <a:blip r:embed="rId4">
            <a:alphaModFix/>
          </a:blip>
          <a:srcRect b="0" l="2005" r="2015" t="0"/>
          <a:stretch/>
        </p:blipFill>
        <p:spPr>
          <a:xfrm>
            <a:off x="6182031" y="609598"/>
            <a:ext cx="5386081" cy="3742833"/>
          </a:xfrm>
          <a:prstGeom prst="rect">
            <a:avLst/>
          </a:prstGeom>
          <a:solidFill>
            <a:srgbClr val="F2F2F2"/>
          </a:solidFill>
          <a:ln>
            <a:noFill/>
          </a:ln>
        </p:spPr>
      </p:pic>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g251e27c679b_1_19"/>
          <p:cNvPicPr preferRelativeResize="0"/>
          <p:nvPr>
            <p:ph idx="2" type="pic"/>
          </p:nvPr>
        </p:nvPicPr>
        <p:blipFill rotWithShape="1">
          <a:blip r:embed="rId3">
            <a:alphaModFix/>
          </a:blip>
          <a:srcRect b="11533" l="0" r="0" t="11525"/>
          <a:stretch/>
        </p:blipFill>
        <p:spPr>
          <a:xfrm>
            <a:off x="615950" y="609600"/>
            <a:ext cx="10952161" cy="5620680"/>
          </a:xfrm>
          <a:prstGeom prst="rect">
            <a:avLst/>
          </a:prstGeom>
          <a:solidFill>
            <a:srgbClr val="F2F2F2"/>
          </a:solidFill>
          <a:ln>
            <a:noFill/>
          </a:ln>
        </p:spPr>
      </p:pic>
      <p:sp>
        <p:nvSpPr>
          <p:cNvPr id="323" name="Google Shape;323;g251e27c679b_1_19"/>
          <p:cNvSpPr txBox="1"/>
          <p:nvPr>
            <p:ph idx="1" type="body"/>
          </p:nvPr>
        </p:nvSpPr>
        <p:spPr>
          <a:xfrm>
            <a:off x="1221581" y="4622800"/>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sz="2600"/>
              <a:t>Ook krijgen ze begeleiding om schooluitval te voorkomen.</a:t>
            </a:r>
            <a:endParaRPr sz="2600"/>
          </a:p>
        </p:txBody>
      </p:sp>
      <p:sp>
        <p:nvSpPr>
          <p:cNvPr id="324" name="Google Shape;324;g251e27c679b_1_19"/>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25" name="Google Shape;325;g251e27c679b_1_19"/>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326" name="Google Shape;326;g251e27c679b_1_19"/>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g251e27c679b_1_37"/>
          <p:cNvPicPr preferRelativeResize="0"/>
          <p:nvPr>
            <p:ph idx="2" type="pic"/>
          </p:nvPr>
        </p:nvPicPr>
        <p:blipFill rotWithShape="1">
          <a:blip r:embed="rId3">
            <a:alphaModFix/>
          </a:blip>
          <a:srcRect b="11545" l="0" r="0" t="11537"/>
          <a:stretch/>
        </p:blipFill>
        <p:spPr>
          <a:xfrm>
            <a:off x="615950" y="609600"/>
            <a:ext cx="10952161" cy="5618928"/>
          </a:xfrm>
          <a:prstGeom prst="rect">
            <a:avLst/>
          </a:prstGeom>
          <a:solidFill>
            <a:srgbClr val="F2F2F2"/>
          </a:solidFill>
          <a:ln>
            <a:noFill/>
          </a:ln>
        </p:spPr>
      </p:pic>
      <p:sp>
        <p:nvSpPr>
          <p:cNvPr id="332" name="Google Shape;332;g251e27c679b_1_37"/>
          <p:cNvSpPr txBox="1"/>
          <p:nvPr>
            <p:ph idx="1" type="body"/>
          </p:nvPr>
        </p:nvSpPr>
        <p:spPr>
          <a:xfrm>
            <a:off x="1221581" y="4622800"/>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sz="2600"/>
              <a:t>Daarnaast leidt FPT jaarlijks 45 jongeren op tot kok.</a:t>
            </a:r>
            <a:endParaRPr sz="2600"/>
          </a:p>
        </p:txBody>
      </p:sp>
      <p:sp>
        <p:nvSpPr>
          <p:cNvPr id="333" name="Google Shape;333;g251e27c679b_1_3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34" name="Google Shape;334;g251e27c679b_1_37"/>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335" name="Google Shape;335;g251e27c679b_1_3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51e27c679b_1_45"/>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Op het dakterras van FPT verbouwen zij groenten en kruiden om in de keuken te gebruiken. Ook leren ze er tafel schikken, klanten bedienen en uitleg geven bij de gerechten die ze hebben gemaakt.</a:t>
            </a:r>
            <a:endParaRPr/>
          </a:p>
        </p:txBody>
      </p:sp>
      <p:sp>
        <p:nvSpPr>
          <p:cNvPr id="341" name="Google Shape;341;g251e27c679b_1_4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42" name="Google Shape;342;g251e27c679b_1_45"/>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nl-NL"/>
              <a:t>6 februari 2023</a:t>
            </a:r>
            <a:endParaRPr/>
          </a:p>
        </p:txBody>
      </p:sp>
      <p:sp>
        <p:nvSpPr>
          <p:cNvPr id="343" name="Google Shape;343;g251e27c679b_1_4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pic>
        <p:nvPicPr>
          <p:cNvPr id="344" name="Google Shape;344;g251e27c679b_1_45"/>
          <p:cNvPicPr preferRelativeResize="0"/>
          <p:nvPr>
            <p:ph idx="2" type="pic"/>
          </p:nvPr>
        </p:nvPicPr>
        <p:blipFill rotWithShape="1">
          <a:blip r:embed="rId3">
            <a:alphaModFix/>
          </a:blip>
          <a:srcRect b="0" l="1978" r="1978" t="0"/>
          <a:stretch/>
        </p:blipFill>
        <p:spPr>
          <a:xfrm>
            <a:off x="615949" y="609598"/>
            <a:ext cx="5386081" cy="3740504"/>
          </a:xfrm>
          <a:prstGeom prst="rect">
            <a:avLst/>
          </a:prstGeom>
          <a:solidFill>
            <a:srgbClr val="F2F2F2"/>
          </a:solidFill>
          <a:ln>
            <a:noFill/>
          </a:ln>
        </p:spPr>
      </p:pic>
      <p:pic>
        <p:nvPicPr>
          <p:cNvPr id="345" name="Google Shape;345;g251e27c679b_1_45"/>
          <p:cNvPicPr preferRelativeResize="0"/>
          <p:nvPr>
            <p:ph idx="3" type="pic"/>
          </p:nvPr>
        </p:nvPicPr>
        <p:blipFill rotWithShape="1">
          <a:blip r:embed="rId4">
            <a:alphaModFix/>
          </a:blip>
          <a:srcRect b="0" l="1997" r="1987" t="0"/>
          <a:stretch/>
        </p:blipFill>
        <p:spPr>
          <a:xfrm>
            <a:off x="6182031" y="609598"/>
            <a:ext cx="5386081" cy="3741669"/>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